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2" r:id="rId4"/>
    <p:sldId id="277" r:id="rId5"/>
    <p:sldId id="263" r:id="rId6"/>
    <p:sldId id="278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4A4-D069-4E51-A906-940006A71A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A818-C339-4F4A-A216-53CBE7515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2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343-FB83-4E23-B4F3-79C87F9807A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vyy-god.ru/stixi-o-zimnix-razvlecheniyax-i-zabavax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556792"/>
            <a:ext cx="3958208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«Зимние забавы детей 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2656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971600" y="3212976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33"/>
          <a:stretch>
            <a:fillRect/>
          </a:stretch>
        </p:blipFill>
        <p:spPr bwMode="auto">
          <a:xfrm>
            <a:off x="4499992" y="3645024"/>
            <a:ext cx="93610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Documents and Settings\Ирина.MAIN\Рабочий стол\буклет\prod_1037_4645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1420582" cy="1748408"/>
          </a:xfrm>
          <a:prstGeom prst="rect">
            <a:avLst/>
          </a:prstGeom>
          <a:noFill/>
        </p:spPr>
      </p:pic>
      <p:pic>
        <p:nvPicPr>
          <p:cNvPr id="2057" name="Picture 9" descr="C:\Documents and Settings\Ирина.MAIN\Рабочий стол\буклет\prev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66244">
            <a:off x="4427984" y="4365104"/>
            <a:ext cx="1524000" cy="1524000"/>
          </a:xfrm>
          <a:prstGeom prst="rect">
            <a:avLst/>
          </a:prstGeom>
          <a:noFill/>
        </p:spPr>
      </p:pic>
      <p:pic>
        <p:nvPicPr>
          <p:cNvPr id="2058" name="Picture 10" descr="C:\Documents and Settings\Ирина.MAIN\Рабочий стол\буклет\d58daff54c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501008"/>
            <a:ext cx="952500" cy="1143000"/>
          </a:xfrm>
          <a:prstGeom prst="rect">
            <a:avLst/>
          </a:prstGeom>
          <a:noFill/>
        </p:spPr>
      </p:pic>
      <p:pic>
        <p:nvPicPr>
          <p:cNvPr id="2060" name="Picture 12" descr="http://img24.eu/images/e6k24j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212976"/>
            <a:ext cx="1104900" cy="1323975"/>
          </a:xfrm>
          <a:prstGeom prst="rect">
            <a:avLst/>
          </a:prstGeom>
          <a:noFill/>
        </p:spPr>
      </p:pic>
      <p:pic>
        <p:nvPicPr>
          <p:cNvPr id="2062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71625" cy="1924051"/>
          </a:xfrm>
          <a:prstGeom prst="rect">
            <a:avLst/>
          </a:prstGeom>
          <a:noFill/>
        </p:spPr>
      </p:pic>
      <p:pic>
        <p:nvPicPr>
          <p:cNvPr id="16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0"/>
            <a:ext cx="1571625" cy="1924051"/>
          </a:xfrm>
          <a:prstGeom prst="rect">
            <a:avLst/>
          </a:prstGeom>
          <a:noFill/>
        </p:spPr>
      </p:pic>
      <p:pic>
        <p:nvPicPr>
          <p:cNvPr id="17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0"/>
            <a:ext cx="1571625" cy="1924051"/>
          </a:xfrm>
          <a:prstGeom prst="rect">
            <a:avLst/>
          </a:prstGeom>
          <a:noFill/>
        </p:spPr>
      </p:pic>
      <p:pic>
        <p:nvPicPr>
          <p:cNvPr id="18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0"/>
            <a:ext cx="1571625" cy="1924051"/>
          </a:xfrm>
          <a:prstGeom prst="rect">
            <a:avLst/>
          </a:prstGeom>
          <a:noFill/>
        </p:spPr>
      </p:pic>
      <p:pic>
        <p:nvPicPr>
          <p:cNvPr id="19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0"/>
            <a:ext cx="1571625" cy="1924051"/>
          </a:xfrm>
          <a:prstGeom prst="rect">
            <a:avLst/>
          </a:prstGeom>
          <a:noFill/>
        </p:spPr>
      </p:pic>
      <p:pic>
        <p:nvPicPr>
          <p:cNvPr id="20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0"/>
            <a:ext cx="1571625" cy="1924051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8194" name="Picture 2" descr="C:\Documents and Settings\Ирина.MAIN\Рабочий стол\буклет\ЗИМ ИГРЫ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52483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60308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снежную бабу Слепили на славу.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славу, на славу, Себе на </a:t>
            </a:r>
            <a:r>
              <a:rPr lang="ru-RU" dirty="0" smtClean="0"/>
              <a:t>забаву……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9218" name="Picture 2" descr="C:\Documents and Settings\Ирина.MAIN\Рабочий стол\буклет\f8585e123d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0485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10243" name="Picture 3" descr="C:\Documents and Settings\Ирина.MAIN\Рабочий стол\буклет\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25" y="476672"/>
            <a:ext cx="580704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28184" y="1052736"/>
            <a:ext cx="2664296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t"/>
            <a:r>
              <a:rPr lang="ru-RU" dirty="0" smtClean="0">
                <a:ln/>
              </a:rPr>
              <a:t>Зимние забавы</a:t>
            </a:r>
            <a:r>
              <a:rPr lang="ru-RU" dirty="0">
                <a:ln/>
              </a:rPr>
              <a:t>.</a:t>
            </a:r>
            <a:endParaRPr lang="ru-RU" dirty="0" smtClean="0">
              <a:ln/>
            </a:endParaRPr>
          </a:p>
          <a:p>
            <a:pPr fontAlgn="t"/>
            <a:r>
              <a:rPr lang="ru-RU" dirty="0" smtClean="0">
                <a:ln/>
              </a:rPr>
              <a:t>Саньке – санки, Лизе – лыжи,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Кольке — клюшки и коньки.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Наступили для детишек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Благодатные деньки.</a:t>
            </a:r>
          </a:p>
          <a:p>
            <a:pPr fontAlgn="t"/>
            <a:r>
              <a:rPr lang="ru-RU" dirty="0" smtClean="0">
                <a:ln/>
              </a:rPr>
              <a:t>Снег в лесу и на аллеях,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река покрылась льдом.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Одевайтесь потеплее-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на улицу бегом!</a:t>
            </a:r>
            <a:endParaRPr lang="ru-RU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.MAIN\Рабочий стол\буклет\33c10cc439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932040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6056" y="2132856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Ай да сани, вот это сани:</a:t>
            </a:r>
            <a:br>
              <a:rPr lang="ru-RU" b="1" dirty="0"/>
            </a:br>
            <a:r>
              <a:rPr lang="ru-RU" b="1" dirty="0"/>
              <a:t>Так и мчатся под горку сами!</a:t>
            </a:r>
            <a:br>
              <a:rPr lang="ru-RU" b="1" dirty="0"/>
            </a:br>
            <a:r>
              <a:rPr lang="ru-RU" b="1" dirty="0"/>
              <a:t>Поднимают клубы метели...</a:t>
            </a:r>
            <a:br>
              <a:rPr lang="ru-RU" b="1" dirty="0"/>
            </a:br>
            <a:r>
              <a:rPr lang="ru-RU" b="1" dirty="0"/>
              <a:t>А потом кувырком полетели.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4" descr="C:\Documents and Settings\Ирина.MAIN\Рабочий стол\буклет\11a12381b5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2828836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Вся земля в снегу,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на лыжах бегу,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бежишь за мной.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Хорошо в лесу зимой.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x_a2c0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8064" y="26903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</a:t>
            </a:r>
            <a:r>
              <a:rPr lang="ru-RU" b="1" dirty="0"/>
              <a:t>коньков</a:t>
            </a:r>
            <a:r>
              <a:rPr lang="ru-RU" dirty="0"/>
              <a:t> одна забота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каток идти охота,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сверкает зимний лед,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бегать взад-вперед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.MAIN\Рабочий стол\буклет\5e887235d1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2413338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Меня хлопали лопатой,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сделали горбатой,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били, колотили!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Ледяной водой облили,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скатились все потом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моего горба гуртом.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(Горка)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d6d4e72e2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7301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282883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из снега крепость строим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Начинали всё с нуля.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немного было – трое,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теперь – хоть отбавляй.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6147" name="Picture 3" descr="C:\Documents and Settings\Ирина.MAIN\Рабочий стол\буклет\0_67f86_d02b75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1268760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Лечу на </a:t>
            </a:r>
            <a:r>
              <a:rPr lang="ru-RU" b="1" dirty="0"/>
              <a:t>лыжах</a:t>
            </a:r>
            <a:r>
              <a:rPr lang="ru-RU" dirty="0"/>
              <a:t> я во весь  дух!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высокой и крутой </a:t>
            </a:r>
            <a:r>
              <a:rPr lang="ru-RU" dirty="0" err="1"/>
              <a:t>у-у-х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Смотрю вперед – мне незнаком страх.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спускаюсь и в сугроб- бах!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Сижу в сугробе и кричу- 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вылезаю весь в снегу, злой!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Сначала слезы, а потом смех.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Встаю на лыжи, лезу на- верх!!!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124" name="Picture 4" descr="C:\Documents and Settings\Ирина.MAIN\Рабочий стол\буклет\64930505_128634888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24536" cy="671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80112" y="269033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Покормите птиц зимой! Пусть со всех концов К вам слетятся, как домой, Стайки на крыльцо. Небогаты их корма. Горсть зерна нужна, Горсть одна — и не страшна Будет им зима.</a:t>
            </a:r>
            <a:r>
              <a:rPr lang="ru-RU" dirty="0">
                <a:hlinkClick r:id="rId4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.MAIN\Рабочий стол\буклет\0c330ac69570b8c7a3b1ee64c77cc6f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68" y="0"/>
            <a:ext cx="9167568" cy="684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97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«Зимние забавы детей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Валя</cp:lastModifiedBy>
  <cp:revision>27</cp:revision>
  <dcterms:created xsi:type="dcterms:W3CDTF">2014-01-26T14:14:38Z</dcterms:created>
  <dcterms:modified xsi:type="dcterms:W3CDTF">2016-01-17T19:29:35Z</dcterms:modified>
</cp:coreProperties>
</file>